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7562850" cx="10693400"/>
  <p:notesSz cx="10693400" cy="756285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58">
          <p15:clr>
            <a:srgbClr val="A4A3A4"/>
          </p15:clr>
        </p15:guide>
        <p15:guide id="2" orient="horz" pos="702">
          <p15:clr>
            <a:srgbClr val="A4A3A4"/>
          </p15:clr>
        </p15:guide>
        <p15:guide id="3" pos="392">
          <p15:clr>
            <a:srgbClr val="A4A3A4"/>
          </p15:clr>
        </p15:guide>
        <p15:guide id="4" pos="6344">
          <p15:clr>
            <a:srgbClr val="A4A3A4"/>
          </p15:clr>
        </p15:guide>
        <p15:guide id="5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58" orient="horz"/>
        <p:guide pos="702" orient="horz"/>
        <p:guide pos="392"/>
        <p:guide pos="6344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4633913" cy="377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6057900" y="0"/>
            <a:ext cx="4632325" cy="377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341688" y="566738"/>
            <a:ext cx="4010025" cy="28368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7183438"/>
            <a:ext cx="4633913" cy="377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 txBox="1"/>
          <p:nvPr>
            <p:ph idx="1" type="body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:notes"/>
          <p:cNvSpPr/>
          <p:nvPr>
            <p:ph idx="2" type="sldImg"/>
          </p:nvPr>
        </p:nvSpPr>
        <p:spPr>
          <a:xfrm>
            <a:off x="3341688" y="566738"/>
            <a:ext cx="4010025" cy="28368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06397767f6_0_0:notes"/>
          <p:cNvSpPr txBox="1"/>
          <p:nvPr>
            <p:ph idx="1" type="body"/>
          </p:nvPr>
        </p:nvSpPr>
        <p:spPr>
          <a:xfrm>
            <a:off x="1069975" y="3592513"/>
            <a:ext cx="8553600" cy="340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206397767f6_0_0:notes"/>
          <p:cNvSpPr/>
          <p:nvPr>
            <p:ph idx="2" type="sldImg"/>
          </p:nvPr>
        </p:nvSpPr>
        <p:spPr>
          <a:xfrm>
            <a:off x="3341688" y="566738"/>
            <a:ext cx="4010100" cy="28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72d887f94e_0_294:notes"/>
          <p:cNvSpPr txBox="1"/>
          <p:nvPr>
            <p:ph idx="1" type="body"/>
          </p:nvPr>
        </p:nvSpPr>
        <p:spPr>
          <a:xfrm>
            <a:off x="1069975" y="3592513"/>
            <a:ext cx="8553600" cy="340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172d887f94e_0_294:notes"/>
          <p:cNvSpPr/>
          <p:nvPr>
            <p:ph idx="2" type="sldImg"/>
          </p:nvPr>
        </p:nvSpPr>
        <p:spPr>
          <a:xfrm>
            <a:off x="3341688" y="566738"/>
            <a:ext cx="4010100" cy="28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20" Type="http://schemas.openxmlformats.org/officeDocument/2006/relationships/image" Target="../media/image3.png"/><Relationship Id="rId22" Type="http://schemas.openxmlformats.org/officeDocument/2006/relationships/image" Target="../media/image19.png"/><Relationship Id="rId21" Type="http://schemas.openxmlformats.org/officeDocument/2006/relationships/image" Target="../media/image17.png"/><Relationship Id="rId24" Type="http://schemas.openxmlformats.org/officeDocument/2006/relationships/image" Target="../media/image29.png"/><Relationship Id="rId23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png"/><Relationship Id="rId3" Type="http://schemas.openxmlformats.org/officeDocument/2006/relationships/image" Target="../media/image7.png"/><Relationship Id="rId4" Type="http://schemas.openxmlformats.org/officeDocument/2006/relationships/image" Target="../media/image11.png"/><Relationship Id="rId9" Type="http://schemas.openxmlformats.org/officeDocument/2006/relationships/image" Target="../media/image8.png"/><Relationship Id="rId26" Type="http://schemas.openxmlformats.org/officeDocument/2006/relationships/image" Target="../media/image26.png"/><Relationship Id="rId25" Type="http://schemas.openxmlformats.org/officeDocument/2006/relationships/image" Target="../media/image31.png"/><Relationship Id="rId28" Type="http://schemas.openxmlformats.org/officeDocument/2006/relationships/image" Target="../media/image24.png"/><Relationship Id="rId27" Type="http://schemas.openxmlformats.org/officeDocument/2006/relationships/image" Target="../media/image27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29" Type="http://schemas.openxmlformats.org/officeDocument/2006/relationships/image" Target="../media/image22.png"/><Relationship Id="rId7" Type="http://schemas.openxmlformats.org/officeDocument/2006/relationships/image" Target="../media/image9.png"/><Relationship Id="rId8" Type="http://schemas.openxmlformats.org/officeDocument/2006/relationships/image" Target="../media/image23.png"/><Relationship Id="rId31" Type="http://schemas.openxmlformats.org/officeDocument/2006/relationships/image" Target="../media/image30.png"/><Relationship Id="rId30" Type="http://schemas.openxmlformats.org/officeDocument/2006/relationships/image" Target="../media/image32.png"/><Relationship Id="rId11" Type="http://schemas.openxmlformats.org/officeDocument/2006/relationships/image" Target="../media/image15.png"/><Relationship Id="rId10" Type="http://schemas.openxmlformats.org/officeDocument/2006/relationships/image" Target="../media/image14.png"/><Relationship Id="rId32" Type="http://schemas.openxmlformats.org/officeDocument/2006/relationships/image" Target="../media/image28.png"/><Relationship Id="rId13" Type="http://schemas.openxmlformats.org/officeDocument/2006/relationships/image" Target="../media/image10.png"/><Relationship Id="rId12" Type="http://schemas.openxmlformats.org/officeDocument/2006/relationships/image" Target="../media/image4.png"/><Relationship Id="rId15" Type="http://schemas.openxmlformats.org/officeDocument/2006/relationships/image" Target="../media/image5.png"/><Relationship Id="rId14" Type="http://schemas.openxmlformats.org/officeDocument/2006/relationships/image" Target="../media/image13.png"/><Relationship Id="rId17" Type="http://schemas.openxmlformats.org/officeDocument/2006/relationships/image" Target="../media/image12.png"/><Relationship Id="rId16" Type="http://schemas.openxmlformats.org/officeDocument/2006/relationships/image" Target="../media/image33.png"/><Relationship Id="rId19" Type="http://schemas.openxmlformats.org/officeDocument/2006/relationships/image" Target="../media/image20.png"/><Relationship Id="rId18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title"/>
          </p:nvPr>
        </p:nvSpPr>
        <p:spPr>
          <a:xfrm>
            <a:off x="964501" y="659488"/>
            <a:ext cx="8764397" cy="5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500">
                <a:solidFill>
                  <a:srgbClr val="3997D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body"/>
          </p:nvPr>
        </p:nvSpPr>
        <p:spPr>
          <a:xfrm>
            <a:off x="964501" y="1713145"/>
            <a:ext cx="8764397" cy="2477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ctrTitle"/>
          </p:nvPr>
        </p:nvSpPr>
        <p:spPr>
          <a:xfrm>
            <a:off x="964501" y="657786"/>
            <a:ext cx="8764397" cy="5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0" type="dt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964501" y="659488"/>
            <a:ext cx="8764397" cy="5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500">
                <a:solidFill>
                  <a:srgbClr val="3997D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1_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ctrTitle"/>
          </p:nvPr>
        </p:nvSpPr>
        <p:spPr>
          <a:xfrm>
            <a:off x="964501" y="657786"/>
            <a:ext cx="8764397" cy="5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subTitle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0" y="0"/>
            <a:ext cx="10692130" cy="7560309"/>
          </a:xfrm>
          <a:custGeom>
            <a:rect b="b" l="l" r="r" t="t"/>
            <a:pathLst>
              <a:path extrusionOk="0" h="7560309" w="10692130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26347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6"/>
          <p:cNvSpPr/>
          <p:nvPr/>
        </p:nvSpPr>
        <p:spPr>
          <a:xfrm>
            <a:off x="4086064" y="3597664"/>
            <a:ext cx="374015" cy="773430"/>
          </a:xfrm>
          <a:custGeom>
            <a:rect b="b" l="l" r="r" t="t"/>
            <a:pathLst>
              <a:path extrusionOk="0" h="773429" w="374014">
                <a:moveTo>
                  <a:pt x="186207" y="0"/>
                </a:moveTo>
                <a:lnTo>
                  <a:pt x="44907" y="0"/>
                </a:lnTo>
                <a:lnTo>
                  <a:pt x="25878" y="2838"/>
                </a:lnTo>
                <a:lnTo>
                  <a:pt x="11776" y="11220"/>
                </a:lnTo>
                <a:lnTo>
                  <a:pt x="3012" y="24945"/>
                </a:lnTo>
                <a:lnTo>
                  <a:pt x="0" y="43815"/>
                </a:lnTo>
                <a:lnTo>
                  <a:pt x="0" y="729399"/>
                </a:lnTo>
                <a:lnTo>
                  <a:pt x="3012" y="748250"/>
                </a:lnTo>
                <a:lnTo>
                  <a:pt x="11776" y="761973"/>
                </a:lnTo>
                <a:lnTo>
                  <a:pt x="25878" y="770359"/>
                </a:lnTo>
                <a:lnTo>
                  <a:pt x="44907" y="773201"/>
                </a:lnTo>
                <a:lnTo>
                  <a:pt x="186207" y="773201"/>
                </a:lnTo>
                <a:lnTo>
                  <a:pt x="232437" y="768255"/>
                </a:lnTo>
                <a:lnTo>
                  <a:pt x="273131" y="754017"/>
                </a:lnTo>
                <a:lnTo>
                  <a:pt x="307715" y="731389"/>
                </a:lnTo>
                <a:lnTo>
                  <a:pt x="335615" y="701270"/>
                </a:lnTo>
                <a:lnTo>
                  <a:pt x="346891" y="681215"/>
                </a:lnTo>
                <a:lnTo>
                  <a:pt x="99669" y="681215"/>
                </a:lnTo>
                <a:lnTo>
                  <a:pt x="99669" y="91986"/>
                </a:lnTo>
                <a:lnTo>
                  <a:pt x="347152" y="91986"/>
                </a:lnTo>
                <a:lnTo>
                  <a:pt x="335959" y="71930"/>
                </a:lnTo>
                <a:lnTo>
                  <a:pt x="308174" y="41811"/>
                </a:lnTo>
                <a:lnTo>
                  <a:pt x="273609" y="19183"/>
                </a:lnTo>
                <a:lnTo>
                  <a:pt x="232781" y="4945"/>
                </a:lnTo>
                <a:lnTo>
                  <a:pt x="186207" y="0"/>
                </a:lnTo>
                <a:close/>
              </a:path>
              <a:path extrusionOk="0" h="773429" w="374014">
                <a:moveTo>
                  <a:pt x="347152" y="91986"/>
                </a:moveTo>
                <a:lnTo>
                  <a:pt x="182892" y="91986"/>
                </a:lnTo>
                <a:lnTo>
                  <a:pt x="221582" y="99467"/>
                </a:lnTo>
                <a:lnTo>
                  <a:pt x="250110" y="120605"/>
                </a:lnTo>
                <a:lnTo>
                  <a:pt x="267756" y="153440"/>
                </a:lnTo>
                <a:lnTo>
                  <a:pt x="273799" y="196011"/>
                </a:lnTo>
                <a:lnTo>
                  <a:pt x="273799" y="577151"/>
                </a:lnTo>
                <a:lnTo>
                  <a:pt x="267605" y="619750"/>
                </a:lnTo>
                <a:lnTo>
                  <a:pt x="249705" y="652595"/>
                </a:lnTo>
                <a:lnTo>
                  <a:pt x="221126" y="673735"/>
                </a:lnTo>
                <a:lnTo>
                  <a:pt x="182892" y="681215"/>
                </a:lnTo>
                <a:lnTo>
                  <a:pt x="346891" y="681215"/>
                </a:lnTo>
                <a:lnTo>
                  <a:pt x="356254" y="664562"/>
                </a:lnTo>
                <a:lnTo>
                  <a:pt x="369060" y="622165"/>
                </a:lnTo>
                <a:lnTo>
                  <a:pt x="373456" y="574979"/>
                </a:lnTo>
                <a:lnTo>
                  <a:pt x="373456" y="198221"/>
                </a:lnTo>
                <a:lnTo>
                  <a:pt x="369117" y="151035"/>
                </a:lnTo>
                <a:lnTo>
                  <a:pt x="356445" y="108638"/>
                </a:lnTo>
                <a:lnTo>
                  <a:pt x="347152" y="9198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6"/>
          <p:cNvSpPr/>
          <p:nvPr/>
        </p:nvSpPr>
        <p:spPr>
          <a:xfrm>
            <a:off x="4654504" y="3590016"/>
            <a:ext cx="375920" cy="777875"/>
          </a:xfrm>
          <a:custGeom>
            <a:rect b="b" l="l" r="r" t="t"/>
            <a:pathLst>
              <a:path extrusionOk="0" h="777875" w="375920">
                <a:moveTo>
                  <a:pt x="187274" y="0"/>
                </a:moveTo>
                <a:lnTo>
                  <a:pt x="141370" y="4840"/>
                </a:lnTo>
                <a:lnTo>
                  <a:pt x="100800" y="18875"/>
                </a:lnTo>
                <a:lnTo>
                  <a:pt x="66192" y="41377"/>
                </a:lnTo>
                <a:lnTo>
                  <a:pt x="38178" y="71619"/>
                </a:lnTo>
                <a:lnTo>
                  <a:pt x="17388" y="108871"/>
                </a:lnTo>
                <a:lnTo>
                  <a:pt x="4452" y="152407"/>
                </a:lnTo>
                <a:lnTo>
                  <a:pt x="0" y="201498"/>
                </a:lnTo>
                <a:lnTo>
                  <a:pt x="0" y="772096"/>
                </a:lnTo>
                <a:lnTo>
                  <a:pt x="5460" y="777557"/>
                </a:lnTo>
                <a:lnTo>
                  <a:pt x="93116" y="777557"/>
                </a:lnTo>
                <a:lnTo>
                  <a:pt x="98564" y="772096"/>
                </a:lnTo>
                <a:lnTo>
                  <a:pt x="98564" y="519074"/>
                </a:lnTo>
                <a:lnTo>
                  <a:pt x="375653" y="519074"/>
                </a:lnTo>
                <a:lnTo>
                  <a:pt x="375653" y="428180"/>
                </a:lnTo>
                <a:lnTo>
                  <a:pt x="98564" y="428180"/>
                </a:lnTo>
                <a:lnTo>
                  <a:pt x="98564" y="197129"/>
                </a:lnTo>
                <a:lnTo>
                  <a:pt x="104569" y="153135"/>
                </a:lnTo>
                <a:lnTo>
                  <a:pt x="121969" y="120440"/>
                </a:lnTo>
                <a:lnTo>
                  <a:pt x="149844" y="100070"/>
                </a:lnTo>
                <a:lnTo>
                  <a:pt x="187274" y="93052"/>
                </a:lnTo>
                <a:lnTo>
                  <a:pt x="349119" y="93052"/>
                </a:lnTo>
                <a:lnTo>
                  <a:pt x="337031" y="71619"/>
                </a:lnTo>
                <a:lnTo>
                  <a:pt x="308779" y="41377"/>
                </a:lnTo>
                <a:lnTo>
                  <a:pt x="273956" y="18875"/>
                </a:lnTo>
                <a:lnTo>
                  <a:pt x="233230" y="4840"/>
                </a:lnTo>
                <a:lnTo>
                  <a:pt x="187274" y="0"/>
                </a:lnTo>
                <a:close/>
              </a:path>
              <a:path extrusionOk="0" h="777875" w="375920">
                <a:moveTo>
                  <a:pt x="375653" y="519074"/>
                </a:moveTo>
                <a:lnTo>
                  <a:pt x="275958" y="519074"/>
                </a:lnTo>
                <a:lnTo>
                  <a:pt x="275958" y="772096"/>
                </a:lnTo>
                <a:lnTo>
                  <a:pt x="282524" y="777557"/>
                </a:lnTo>
                <a:lnTo>
                  <a:pt x="370166" y="777557"/>
                </a:lnTo>
                <a:lnTo>
                  <a:pt x="375653" y="772096"/>
                </a:lnTo>
                <a:lnTo>
                  <a:pt x="375653" y="519074"/>
                </a:lnTo>
                <a:close/>
              </a:path>
              <a:path extrusionOk="0" h="777875" w="375920">
                <a:moveTo>
                  <a:pt x="349119" y="93052"/>
                </a:moveTo>
                <a:lnTo>
                  <a:pt x="187274" y="93052"/>
                </a:lnTo>
                <a:lnTo>
                  <a:pt x="225160" y="100070"/>
                </a:lnTo>
                <a:lnTo>
                  <a:pt x="252976" y="120440"/>
                </a:lnTo>
                <a:lnTo>
                  <a:pt x="270111" y="153135"/>
                </a:lnTo>
                <a:lnTo>
                  <a:pt x="275958" y="197129"/>
                </a:lnTo>
                <a:lnTo>
                  <a:pt x="275958" y="428180"/>
                </a:lnTo>
                <a:lnTo>
                  <a:pt x="375653" y="428180"/>
                </a:lnTo>
                <a:lnTo>
                  <a:pt x="375653" y="201498"/>
                </a:lnTo>
                <a:lnTo>
                  <a:pt x="371138" y="152407"/>
                </a:lnTo>
                <a:lnTo>
                  <a:pt x="358041" y="108871"/>
                </a:lnTo>
                <a:lnTo>
                  <a:pt x="349119" y="930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6"/>
          <p:cNvSpPr/>
          <p:nvPr/>
        </p:nvSpPr>
        <p:spPr>
          <a:xfrm>
            <a:off x="5166003" y="3600968"/>
            <a:ext cx="366395" cy="767080"/>
          </a:xfrm>
          <a:custGeom>
            <a:rect b="b" l="l" r="r" t="t"/>
            <a:pathLst>
              <a:path extrusionOk="0" h="767079" w="366395">
                <a:moveTo>
                  <a:pt x="232181" y="91986"/>
                </a:moveTo>
                <a:lnTo>
                  <a:pt x="133616" y="91986"/>
                </a:lnTo>
                <a:lnTo>
                  <a:pt x="133616" y="761136"/>
                </a:lnTo>
                <a:lnTo>
                  <a:pt x="139077" y="766597"/>
                </a:lnTo>
                <a:lnTo>
                  <a:pt x="226669" y="766597"/>
                </a:lnTo>
                <a:lnTo>
                  <a:pt x="232181" y="761136"/>
                </a:lnTo>
                <a:lnTo>
                  <a:pt x="232181" y="91986"/>
                </a:lnTo>
                <a:close/>
              </a:path>
              <a:path extrusionOk="0" h="767079" w="366395">
                <a:moveTo>
                  <a:pt x="360286" y="0"/>
                </a:moveTo>
                <a:lnTo>
                  <a:pt x="5448" y="0"/>
                </a:lnTo>
                <a:lnTo>
                  <a:pt x="0" y="5461"/>
                </a:lnTo>
                <a:lnTo>
                  <a:pt x="0" y="86499"/>
                </a:lnTo>
                <a:lnTo>
                  <a:pt x="5448" y="91986"/>
                </a:lnTo>
                <a:lnTo>
                  <a:pt x="360286" y="91986"/>
                </a:lnTo>
                <a:lnTo>
                  <a:pt x="365798" y="86499"/>
                </a:lnTo>
                <a:lnTo>
                  <a:pt x="365798" y="5461"/>
                </a:lnTo>
                <a:lnTo>
                  <a:pt x="3602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6"/>
          <p:cNvSpPr/>
          <p:nvPr/>
        </p:nvSpPr>
        <p:spPr>
          <a:xfrm>
            <a:off x="5682970" y="3590016"/>
            <a:ext cx="375920" cy="777875"/>
          </a:xfrm>
          <a:custGeom>
            <a:rect b="b" l="l" r="r" t="t"/>
            <a:pathLst>
              <a:path extrusionOk="0" h="777875" w="375920">
                <a:moveTo>
                  <a:pt x="187274" y="0"/>
                </a:moveTo>
                <a:lnTo>
                  <a:pt x="141370" y="4840"/>
                </a:lnTo>
                <a:lnTo>
                  <a:pt x="100800" y="18875"/>
                </a:lnTo>
                <a:lnTo>
                  <a:pt x="66192" y="41377"/>
                </a:lnTo>
                <a:lnTo>
                  <a:pt x="38178" y="71619"/>
                </a:lnTo>
                <a:lnTo>
                  <a:pt x="17388" y="108871"/>
                </a:lnTo>
                <a:lnTo>
                  <a:pt x="4452" y="152407"/>
                </a:lnTo>
                <a:lnTo>
                  <a:pt x="0" y="201498"/>
                </a:lnTo>
                <a:lnTo>
                  <a:pt x="0" y="772096"/>
                </a:lnTo>
                <a:lnTo>
                  <a:pt x="5460" y="777557"/>
                </a:lnTo>
                <a:lnTo>
                  <a:pt x="93116" y="777557"/>
                </a:lnTo>
                <a:lnTo>
                  <a:pt x="98564" y="772096"/>
                </a:lnTo>
                <a:lnTo>
                  <a:pt x="98564" y="519074"/>
                </a:lnTo>
                <a:lnTo>
                  <a:pt x="375627" y="519074"/>
                </a:lnTo>
                <a:lnTo>
                  <a:pt x="375627" y="428180"/>
                </a:lnTo>
                <a:lnTo>
                  <a:pt x="98564" y="428180"/>
                </a:lnTo>
                <a:lnTo>
                  <a:pt x="98564" y="197129"/>
                </a:lnTo>
                <a:lnTo>
                  <a:pt x="104572" y="153135"/>
                </a:lnTo>
                <a:lnTo>
                  <a:pt x="121978" y="120440"/>
                </a:lnTo>
                <a:lnTo>
                  <a:pt x="149855" y="100070"/>
                </a:lnTo>
                <a:lnTo>
                  <a:pt x="187274" y="93052"/>
                </a:lnTo>
                <a:lnTo>
                  <a:pt x="349101" y="93052"/>
                </a:lnTo>
                <a:lnTo>
                  <a:pt x="337016" y="71619"/>
                </a:lnTo>
                <a:lnTo>
                  <a:pt x="308769" y="41377"/>
                </a:lnTo>
                <a:lnTo>
                  <a:pt x="273951" y="18875"/>
                </a:lnTo>
                <a:lnTo>
                  <a:pt x="233229" y="4840"/>
                </a:lnTo>
                <a:lnTo>
                  <a:pt x="187274" y="0"/>
                </a:lnTo>
                <a:close/>
              </a:path>
              <a:path extrusionOk="0" h="777875" w="375920">
                <a:moveTo>
                  <a:pt x="375627" y="519074"/>
                </a:moveTo>
                <a:lnTo>
                  <a:pt x="275958" y="519074"/>
                </a:lnTo>
                <a:lnTo>
                  <a:pt x="275958" y="772096"/>
                </a:lnTo>
                <a:lnTo>
                  <a:pt x="282524" y="777557"/>
                </a:lnTo>
                <a:lnTo>
                  <a:pt x="370166" y="777557"/>
                </a:lnTo>
                <a:lnTo>
                  <a:pt x="375627" y="772096"/>
                </a:lnTo>
                <a:lnTo>
                  <a:pt x="375627" y="519074"/>
                </a:lnTo>
                <a:close/>
              </a:path>
              <a:path extrusionOk="0" h="777875" w="375920">
                <a:moveTo>
                  <a:pt x="349101" y="93052"/>
                </a:moveTo>
                <a:lnTo>
                  <a:pt x="187274" y="93052"/>
                </a:lnTo>
                <a:lnTo>
                  <a:pt x="225150" y="100070"/>
                </a:lnTo>
                <a:lnTo>
                  <a:pt x="252966" y="120440"/>
                </a:lnTo>
                <a:lnTo>
                  <a:pt x="270107" y="153135"/>
                </a:lnTo>
                <a:lnTo>
                  <a:pt x="275958" y="197129"/>
                </a:lnTo>
                <a:lnTo>
                  <a:pt x="275958" y="428180"/>
                </a:lnTo>
                <a:lnTo>
                  <a:pt x="375627" y="428180"/>
                </a:lnTo>
                <a:lnTo>
                  <a:pt x="375627" y="201498"/>
                </a:lnTo>
                <a:lnTo>
                  <a:pt x="371114" y="152407"/>
                </a:lnTo>
                <a:lnTo>
                  <a:pt x="358020" y="108871"/>
                </a:lnTo>
                <a:lnTo>
                  <a:pt x="349101" y="930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6271130" y="3600970"/>
            <a:ext cx="99060" cy="767080"/>
          </a:xfrm>
          <a:custGeom>
            <a:rect b="b" l="l" r="r" t="t"/>
            <a:pathLst>
              <a:path extrusionOk="0" h="767079" w="99060">
                <a:moveTo>
                  <a:pt x="93103" y="0"/>
                </a:moveTo>
                <a:lnTo>
                  <a:pt x="5473" y="0"/>
                </a:lnTo>
                <a:lnTo>
                  <a:pt x="0" y="5448"/>
                </a:lnTo>
                <a:lnTo>
                  <a:pt x="0" y="761149"/>
                </a:lnTo>
                <a:lnTo>
                  <a:pt x="5473" y="766610"/>
                </a:lnTo>
                <a:lnTo>
                  <a:pt x="93103" y="766610"/>
                </a:lnTo>
                <a:lnTo>
                  <a:pt x="98552" y="761149"/>
                </a:lnTo>
                <a:lnTo>
                  <a:pt x="98552" y="5448"/>
                </a:lnTo>
                <a:lnTo>
                  <a:pt x="93103" y="0"/>
                </a:lnTo>
                <a:close/>
              </a:path>
            </a:pathLst>
          </a:custGeom>
          <a:solidFill>
            <a:srgbClr val="DB3A8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6583295" y="3590016"/>
            <a:ext cx="375920" cy="777875"/>
          </a:xfrm>
          <a:custGeom>
            <a:rect b="b" l="l" r="r" t="t"/>
            <a:pathLst>
              <a:path extrusionOk="0" h="777875" w="375920">
                <a:moveTo>
                  <a:pt x="187248" y="0"/>
                </a:moveTo>
                <a:lnTo>
                  <a:pt x="141358" y="4840"/>
                </a:lnTo>
                <a:lnTo>
                  <a:pt x="100796" y="18875"/>
                </a:lnTo>
                <a:lnTo>
                  <a:pt x="66193" y="41377"/>
                </a:lnTo>
                <a:lnTo>
                  <a:pt x="38180" y="71619"/>
                </a:lnTo>
                <a:lnTo>
                  <a:pt x="17390" y="108871"/>
                </a:lnTo>
                <a:lnTo>
                  <a:pt x="4452" y="152407"/>
                </a:lnTo>
                <a:lnTo>
                  <a:pt x="0" y="201498"/>
                </a:lnTo>
                <a:lnTo>
                  <a:pt x="0" y="772096"/>
                </a:lnTo>
                <a:lnTo>
                  <a:pt x="5460" y="777557"/>
                </a:lnTo>
                <a:lnTo>
                  <a:pt x="93090" y="777557"/>
                </a:lnTo>
                <a:lnTo>
                  <a:pt x="98539" y="772096"/>
                </a:lnTo>
                <a:lnTo>
                  <a:pt x="98539" y="519074"/>
                </a:lnTo>
                <a:lnTo>
                  <a:pt x="375602" y="519074"/>
                </a:lnTo>
                <a:lnTo>
                  <a:pt x="375602" y="428180"/>
                </a:lnTo>
                <a:lnTo>
                  <a:pt x="98539" y="428180"/>
                </a:lnTo>
                <a:lnTo>
                  <a:pt x="98539" y="197129"/>
                </a:lnTo>
                <a:lnTo>
                  <a:pt x="104543" y="153135"/>
                </a:lnTo>
                <a:lnTo>
                  <a:pt x="121943" y="120440"/>
                </a:lnTo>
                <a:lnTo>
                  <a:pt x="149818" y="100070"/>
                </a:lnTo>
                <a:lnTo>
                  <a:pt x="187248" y="93052"/>
                </a:lnTo>
                <a:lnTo>
                  <a:pt x="349075" y="93052"/>
                </a:lnTo>
                <a:lnTo>
                  <a:pt x="336990" y="71619"/>
                </a:lnTo>
                <a:lnTo>
                  <a:pt x="308744" y="41377"/>
                </a:lnTo>
                <a:lnTo>
                  <a:pt x="273925" y="18875"/>
                </a:lnTo>
                <a:lnTo>
                  <a:pt x="233204" y="4840"/>
                </a:lnTo>
                <a:lnTo>
                  <a:pt x="187248" y="0"/>
                </a:lnTo>
                <a:close/>
              </a:path>
              <a:path extrusionOk="0" h="777875" w="375920">
                <a:moveTo>
                  <a:pt x="375602" y="519074"/>
                </a:moveTo>
                <a:lnTo>
                  <a:pt x="275932" y="519074"/>
                </a:lnTo>
                <a:lnTo>
                  <a:pt x="275932" y="772096"/>
                </a:lnTo>
                <a:lnTo>
                  <a:pt x="282498" y="777557"/>
                </a:lnTo>
                <a:lnTo>
                  <a:pt x="370141" y="777557"/>
                </a:lnTo>
                <a:lnTo>
                  <a:pt x="375602" y="772096"/>
                </a:lnTo>
                <a:lnTo>
                  <a:pt x="375602" y="519074"/>
                </a:lnTo>
                <a:close/>
              </a:path>
              <a:path extrusionOk="0" h="777875" w="375920">
                <a:moveTo>
                  <a:pt x="349075" y="93052"/>
                </a:moveTo>
                <a:lnTo>
                  <a:pt x="187248" y="93052"/>
                </a:lnTo>
                <a:lnTo>
                  <a:pt x="225135" y="100070"/>
                </a:lnTo>
                <a:lnTo>
                  <a:pt x="252950" y="120440"/>
                </a:lnTo>
                <a:lnTo>
                  <a:pt x="270085" y="153135"/>
                </a:lnTo>
                <a:lnTo>
                  <a:pt x="275932" y="197129"/>
                </a:lnTo>
                <a:lnTo>
                  <a:pt x="275932" y="428180"/>
                </a:lnTo>
                <a:lnTo>
                  <a:pt x="375602" y="428180"/>
                </a:lnTo>
                <a:lnTo>
                  <a:pt x="375602" y="201498"/>
                </a:lnTo>
                <a:lnTo>
                  <a:pt x="371089" y="152407"/>
                </a:lnTo>
                <a:lnTo>
                  <a:pt x="357995" y="108871"/>
                </a:lnTo>
                <a:lnTo>
                  <a:pt x="349075" y="930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6"/>
          <p:cNvSpPr/>
          <p:nvPr/>
        </p:nvSpPr>
        <p:spPr>
          <a:xfrm>
            <a:off x="6714357" y="3337787"/>
            <a:ext cx="163893" cy="164579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/>
          <p:nvPr/>
        </p:nvSpPr>
        <p:spPr>
          <a:xfrm>
            <a:off x="5765863" y="3337801"/>
            <a:ext cx="163906" cy="16456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6239461" y="2864225"/>
            <a:ext cx="165239" cy="16388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5875882" y="2974196"/>
            <a:ext cx="173354" cy="17376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6594443" y="2974206"/>
            <a:ext cx="173824" cy="172897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6"/>
          <p:cNvSpPr/>
          <p:nvPr/>
        </p:nvSpPr>
        <p:spPr>
          <a:xfrm>
            <a:off x="6257166" y="3355538"/>
            <a:ext cx="129794" cy="129806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6"/>
          <p:cNvSpPr/>
          <p:nvPr/>
        </p:nvSpPr>
        <p:spPr>
          <a:xfrm>
            <a:off x="3736170" y="4371797"/>
            <a:ext cx="203835" cy="0"/>
          </a:xfrm>
          <a:custGeom>
            <a:rect b="b" l="l" r="r" t="t"/>
            <a:pathLst>
              <a:path extrusionOk="0" h="120000" w="203835">
                <a:moveTo>
                  <a:pt x="0" y="0"/>
                </a:moveTo>
                <a:lnTo>
                  <a:pt x="203609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6"/>
          <p:cNvSpPr/>
          <p:nvPr/>
        </p:nvSpPr>
        <p:spPr>
          <a:xfrm>
            <a:off x="3736026" y="4363542"/>
            <a:ext cx="204470" cy="0"/>
          </a:xfrm>
          <a:custGeom>
            <a:rect b="b" l="l" r="r" t="t"/>
            <a:pathLst>
              <a:path extrusionOk="0" h="120000" w="204470">
                <a:moveTo>
                  <a:pt x="0" y="0"/>
                </a:moveTo>
                <a:lnTo>
                  <a:pt x="203898" y="0"/>
                </a:lnTo>
              </a:path>
            </a:pathLst>
          </a:custGeom>
          <a:noFill/>
          <a:ln cap="flat" cmpd="sng" w="152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6"/>
          <p:cNvSpPr/>
          <p:nvPr/>
        </p:nvSpPr>
        <p:spPr>
          <a:xfrm>
            <a:off x="3733098" y="4217865"/>
            <a:ext cx="206819" cy="9610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6"/>
          <p:cNvSpPr/>
          <p:nvPr/>
        </p:nvSpPr>
        <p:spPr>
          <a:xfrm>
            <a:off x="3733103" y="3979918"/>
            <a:ext cx="209740" cy="206504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6"/>
          <p:cNvSpPr/>
          <p:nvPr/>
        </p:nvSpPr>
        <p:spPr>
          <a:xfrm>
            <a:off x="3736170" y="3952425"/>
            <a:ext cx="203835" cy="0"/>
          </a:xfrm>
          <a:custGeom>
            <a:rect b="b" l="l" r="r" t="t"/>
            <a:pathLst>
              <a:path extrusionOk="0" h="120000" w="203835">
                <a:moveTo>
                  <a:pt x="0" y="0"/>
                </a:moveTo>
                <a:lnTo>
                  <a:pt x="203609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6"/>
          <p:cNvSpPr/>
          <p:nvPr/>
        </p:nvSpPr>
        <p:spPr>
          <a:xfrm>
            <a:off x="3736026" y="3944170"/>
            <a:ext cx="204470" cy="0"/>
          </a:xfrm>
          <a:custGeom>
            <a:rect b="b" l="l" r="r" t="t"/>
            <a:pathLst>
              <a:path extrusionOk="0" h="120000" w="204470">
                <a:moveTo>
                  <a:pt x="0" y="0"/>
                </a:moveTo>
                <a:lnTo>
                  <a:pt x="203898" y="0"/>
                </a:lnTo>
              </a:path>
            </a:pathLst>
          </a:custGeom>
          <a:noFill/>
          <a:ln cap="flat" cmpd="sng" w="152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6"/>
          <p:cNvSpPr/>
          <p:nvPr/>
        </p:nvSpPr>
        <p:spPr>
          <a:xfrm>
            <a:off x="3736063" y="3909440"/>
            <a:ext cx="16510" cy="1270"/>
          </a:xfrm>
          <a:custGeom>
            <a:rect b="b" l="l" r="r" t="t"/>
            <a:pathLst>
              <a:path extrusionOk="0" h="1270" w="16510">
                <a:moveTo>
                  <a:pt x="0" y="1270"/>
                </a:moveTo>
                <a:lnTo>
                  <a:pt x="16232" y="1270"/>
                </a:lnTo>
                <a:lnTo>
                  <a:pt x="16232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6"/>
          <p:cNvSpPr/>
          <p:nvPr/>
        </p:nvSpPr>
        <p:spPr>
          <a:xfrm>
            <a:off x="3736026" y="3873880"/>
            <a:ext cx="16510" cy="35560"/>
          </a:xfrm>
          <a:custGeom>
            <a:rect b="b" l="l" r="r" t="t"/>
            <a:pathLst>
              <a:path extrusionOk="0" h="35560" w="16510">
                <a:moveTo>
                  <a:pt x="0" y="35560"/>
                </a:moveTo>
                <a:lnTo>
                  <a:pt x="16306" y="35560"/>
                </a:lnTo>
                <a:lnTo>
                  <a:pt x="16306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6"/>
          <p:cNvSpPr/>
          <p:nvPr/>
        </p:nvSpPr>
        <p:spPr>
          <a:xfrm>
            <a:off x="3736026" y="3873246"/>
            <a:ext cx="203200" cy="0"/>
          </a:xfrm>
          <a:custGeom>
            <a:rect b="b" l="l" r="r" t="t"/>
            <a:pathLst>
              <a:path extrusionOk="0" h="120000" w="203200">
                <a:moveTo>
                  <a:pt x="0" y="0"/>
                </a:moveTo>
                <a:lnTo>
                  <a:pt x="202830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6"/>
          <p:cNvSpPr/>
          <p:nvPr/>
        </p:nvSpPr>
        <p:spPr>
          <a:xfrm>
            <a:off x="3736026" y="3864990"/>
            <a:ext cx="204470" cy="0"/>
          </a:xfrm>
          <a:custGeom>
            <a:rect b="b" l="l" r="r" t="t"/>
            <a:pathLst>
              <a:path extrusionOk="0" h="120000" w="204470">
                <a:moveTo>
                  <a:pt x="0" y="0"/>
                </a:moveTo>
                <a:lnTo>
                  <a:pt x="203885" y="0"/>
                </a:lnTo>
              </a:path>
            </a:pathLst>
          </a:custGeom>
          <a:noFill/>
          <a:ln cap="flat" cmpd="sng" w="152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6"/>
          <p:cNvSpPr/>
          <p:nvPr/>
        </p:nvSpPr>
        <p:spPr>
          <a:xfrm>
            <a:off x="3736026" y="3856735"/>
            <a:ext cx="203835" cy="0"/>
          </a:xfrm>
          <a:custGeom>
            <a:rect b="b" l="l" r="r" t="t"/>
            <a:pathLst>
              <a:path extrusionOk="0" h="120000" w="203835">
                <a:moveTo>
                  <a:pt x="0" y="0"/>
                </a:moveTo>
                <a:lnTo>
                  <a:pt x="203593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6"/>
          <p:cNvSpPr/>
          <p:nvPr/>
        </p:nvSpPr>
        <p:spPr>
          <a:xfrm>
            <a:off x="3736026" y="3819271"/>
            <a:ext cx="16510" cy="36830"/>
          </a:xfrm>
          <a:custGeom>
            <a:rect b="b" l="l" r="r" t="t"/>
            <a:pathLst>
              <a:path extrusionOk="0" h="36829" w="16510">
                <a:moveTo>
                  <a:pt x="0" y="36829"/>
                </a:moveTo>
                <a:lnTo>
                  <a:pt x="16306" y="36829"/>
                </a:lnTo>
                <a:lnTo>
                  <a:pt x="16306" y="0"/>
                </a:lnTo>
                <a:lnTo>
                  <a:pt x="0" y="0"/>
                </a:lnTo>
                <a:lnTo>
                  <a:pt x="0" y="3682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6"/>
          <p:cNvSpPr/>
          <p:nvPr/>
        </p:nvSpPr>
        <p:spPr>
          <a:xfrm>
            <a:off x="3736554" y="3818001"/>
            <a:ext cx="15875" cy="1270"/>
          </a:xfrm>
          <a:custGeom>
            <a:rect b="b" l="l" r="r" t="t"/>
            <a:pathLst>
              <a:path extrusionOk="0" h="1270" w="15875">
                <a:moveTo>
                  <a:pt x="0" y="1270"/>
                </a:moveTo>
                <a:lnTo>
                  <a:pt x="15251" y="1270"/>
                </a:lnTo>
                <a:lnTo>
                  <a:pt x="15251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6"/>
          <p:cNvSpPr/>
          <p:nvPr/>
        </p:nvSpPr>
        <p:spPr>
          <a:xfrm>
            <a:off x="3736026" y="3696559"/>
            <a:ext cx="206819" cy="96113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6"/>
          <p:cNvSpPr/>
          <p:nvPr/>
        </p:nvSpPr>
        <p:spPr>
          <a:xfrm>
            <a:off x="3736051" y="3669465"/>
            <a:ext cx="16510" cy="1270"/>
          </a:xfrm>
          <a:custGeom>
            <a:rect b="b" l="l" r="r" t="t"/>
            <a:pathLst>
              <a:path extrusionOk="0" h="1270" w="16510">
                <a:moveTo>
                  <a:pt x="0" y="1270"/>
                </a:moveTo>
                <a:lnTo>
                  <a:pt x="16256" y="1270"/>
                </a:lnTo>
                <a:lnTo>
                  <a:pt x="16256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3736026" y="3633905"/>
            <a:ext cx="16510" cy="35560"/>
          </a:xfrm>
          <a:custGeom>
            <a:rect b="b" l="l" r="r" t="t"/>
            <a:pathLst>
              <a:path extrusionOk="0" h="35560" w="16510">
                <a:moveTo>
                  <a:pt x="0" y="35560"/>
                </a:moveTo>
                <a:lnTo>
                  <a:pt x="16306" y="35560"/>
                </a:lnTo>
                <a:lnTo>
                  <a:pt x="16306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3736026" y="3633270"/>
            <a:ext cx="203200" cy="0"/>
          </a:xfrm>
          <a:custGeom>
            <a:rect b="b" l="l" r="r" t="t"/>
            <a:pathLst>
              <a:path extrusionOk="0" h="120000" w="203200">
                <a:moveTo>
                  <a:pt x="0" y="0"/>
                </a:moveTo>
                <a:lnTo>
                  <a:pt x="202830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3736026" y="3625015"/>
            <a:ext cx="204470" cy="0"/>
          </a:xfrm>
          <a:custGeom>
            <a:rect b="b" l="l" r="r" t="t"/>
            <a:pathLst>
              <a:path extrusionOk="0" h="120000" w="204470">
                <a:moveTo>
                  <a:pt x="0" y="0"/>
                </a:moveTo>
                <a:lnTo>
                  <a:pt x="203885" y="0"/>
                </a:lnTo>
              </a:path>
            </a:pathLst>
          </a:custGeom>
          <a:noFill/>
          <a:ln cap="flat" cmpd="sng" w="152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3736026" y="3616760"/>
            <a:ext cx="203835" cy="0"/>
          </a:xfrm>
          <a:custGeom>
            <a:rect b="b" l="l" r="r" t="t"/>
            <a:pathLst>
              <a:path extrusionOk="0" h="120000" w="203835">
                <a:moveTo>
                  <a:pt x="0" y="0"/>
                </a:moveTo>
                <a:lnTo>
                  <a:pt x="203593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3736026" y="3579295"/>
            <a:ext cx="16510" cy="36830"/>
          </a:xfrm>
          <a:custGeom>
            <a:rect b="b" l="l" r="r" t="t"/>
            <a:pathLst>
              <a:path extrusionOk="0" h="36829" w="16510">
                <a:moveTo>
                  <a:pt x="0" y="36829"/>
                </a:moveTo>
                <a:lnTo>
                  <a:pt x="16306" y="36829"/>
                </a:lnTo>
                <a:lnTo>
                  <a:pt x="16306" y="0"/>
                </a:lnTo>
                <a:lnTo>
                  <a:pt x="0" y="0"/>
                </a:lnTo>
                <a:lnTo>
                  <a:pt x="0" y="3682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6"/>
          <p:cNvSpPr/>
          <p:nvPr/>
        </p:nvSpPr>
        <p:spPr>
          <a:xfrm>
            <a:off x="3736554" y="3578025"/>
            <a:ext cx="15875" cy="1270"/>
          </a:xfrm>
          <a:custGeom>
            <a:rect b="b" l="l" r="r" t="t"/>
            <a:pathLst>
              <a:path extrusionOk="0" h="1270" w="15875">
                <a:moveTo>
                  <a:pt x="0" y="1270"/>
                </a:moveTo>
                <a:lnTo>
                  <a:pt x="15251" y="1270"/>
                </a:lnTo>
                <a:lnTo>
                  <a:pt x="15251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6"/>
          <p:cNvSpPr/>
          <p:nvPr/>
        </p:nvSpPr>
        <p:spPr>
          <a:xfrm>
            <a:off x="3741675" y="4488163"/>
            <a:ext cx="191507" cy="161556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6"/>
          <p:cNvSpPr/>
          <p:nvPr/>
        </p:nvSpPr>
        <p:spPr>
          <a:xfrm>
            <a:off x="3956005" y="4533398"/>
            <a:ext cx="66978" cy="116116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6"/>
          <p:cNvSpPr/>
          <p:nvPr/>
        </p:nvSpPr>
        <p:spPr>
          <a:xfrm>
            <a:off x="4044813" y="4533169"/>
            <a:ext cx="65239" cy="114541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6"/>
          <p:cNvSpPr/>
          <p:nvPr/>
        </p:nvSpPr>
        <p:spPr>
          <a:xfrm>
            <a:off x="4220877" y="4533398"/>
            <a:ext cx="66978" cy="116116"/>
          </a:xfrm>
          <a:prstGeom prst="rect">
            <a:avLst/>
          </a:pr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6"/>
          <p:cNvSpPr/>
          <p:nvPr/>
        </p:nvSpPr>
        <p:spPr>
          <a:xfrm>
            <a:off x="4134156" y="4533168"/>
            <a:ext cx="67055" cy="116547"/>
          </a:xfrm>
          <a:prstGeom prst="rect">
            <a:avLst/>
          </a:prstGeom>
          <a:blipFill rotWithShape="1">
            <a:blip r:embed="rId1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6"/>
          <p:cNvSpPr/>
          <p:nvPr/>
        </p:nvSpPr>
        <p:spPr>
          <a:xfrm>
            <a:off x="4362112" y="4490194"/>
            <a:ext cx="67284" cy="159524"/>
          </a:xfrm>
          <a:prstGeom prst="rect">
            <a:avLst/>
          </a:prstGeom>
          <a:blipFill rotWithShape="1">
            <a:blip r:embed="rId1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6"/>
          <p:cNvSpPr/>
          <p:nvPr/>
        </p:nvSpPr>
        <p:spPr>
          <a:xfrm>
            <a:off x="4452889" y="4533168"/>
            <a:ext cx="152943" cy="116547"/>
          </a:xfrm>
          <a:prstGeom prst="rect">
            <a:avLst/>
          </a:prstGeom>
          <a:blipFill rotWithShape="1">
            <a:blip r:embed="rId1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6"/>
          <p:cNvSpPr/>
          <p:nvPr/>
        </p:nvSpPr>
        <p:spPr>
          <a:xfrm>
            <a:off x="4680103" y="4490194"/>
            <a:ext cx="67271" cy="159524"/>
          </a:xfrm>
          <a:prstGeom prst="rect">
            <a:avLst/>
          </a:prstGeom>
          <a:blipFill rotWithShape="1">
            <a:blip r:embed="rId1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6"/>
          <p:cNvSpPr/>
          <p:nvPr/>
        </p:nvSpPr>
        <p:spPr>
          <a:xfrm>
            <a:off x="4770794" y="4533168"/>
            <a:ext cx="67500" cy="116547"/>
          </a:xfrm>
          <a:prstGeom prst="rect">
            <a:avLst/>
          </a:prstGeom>
          <a:blipFill rotWithShape="1">
            <a:blip r:embed="rId1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6"/>
          <p:cNvSpPr/>
          <p:nvPr/>
        </p:nvSpPr>
        <p:spPr>
          <a:xfrm>
            <a:off x="4862612" y="4533169"/>
            <a:ext cx="65239" cy="114541"/>
          </a:xfrm>
          <a:prstGeom prst="rect">
            <a:avLst/>
          </a:prstGeom>
          <a:blipFill rotWithShape="1">
            <a:blip r:embed="rId20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6"/>
          <p:cNvSpPr/>
          <p:nvPr/>
        </p:nvSpPr>
        <p:spPr>
          <a:xfrm>
            <a:off x="4953971" y="4533169"/>
            <a:ext cx="65239" cy="114541"/>
          </a:xfrm>
          <a:prstGeom prst="rect">
            <a:avLst/>
          </a:prstGeom>
          <a:blipFill rotWithShape="1">
            <a:blip r:embed="rId20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6"/>
          <p:cNvSpPr/>
          <p:nvPr/>
        </p:nvSpPr>
        <p:spPr>
          <a:xfrm>
            <a:off x="5043394" y="4496944"/>
            <a:ext cx="66978" cy="152577"/>
          </a:xfrm>
          <a:prstGeom prst="rect">
            <a:avLst/>
          </a:prstGeom>
          <a:blipFill rotWithShape="1">
            <a:blip r:embed="rId2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6"/>
          <p:cNvSpPr/>
          <p:nvPr/>
        </p:nvSpPr>
        <p:spPr>
          <a:xfrm>
            <a:off x="5130927" y="4533168"/>
            <a:ext cx="179969" cy="137260"/>
          </a:xfrm>
          <a:prstGeom prst="rect">
            <a:avLst/>
          </a:prstGeom>
          <a:blipFill rotWithShape="1">
            <a:blip r:embed="rId2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6"/>
          <p:cNvSpPr/>
          <p:nvPr/>
        </p:nvSpPr>
        <p:spPr>
          <a:xfrm>
            <a:off x="5390196" y="4490195"/>
            <a:ext cx="0" cy="157480"/>
          </a:xfrm>
          <a:custGeom>
            <a:rect b="b" l="l" r="r" t="t"/>
            <a:pathLst>
              <a:path extrusionOk="0" h="157479" w="120000">
                <a:moveTo>
                  <a:pt x="0" y="0"/>
                </a:moveTo>
                <a:lnTo>
                  <a:pt x="0" y="157480"/>
                </a:lnTo>
              </a:path>
            </a:pathLst>
          </a:custGeom>
          <a:noFill/>
          <a:ln cap="flat" cmpd="sng" w="10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6"/>
          <p:cNvSpPr/>
          <p:nvPr/>
        </p:nvSpPr>
        <p:spPr>
          <a:xfrm>
            <a:off x="5425207" y="4503686"/>
            <a:ext cx="215572" cy="145827"/>
          </a:xfrm>
          <a:prstGeom prst="rect">
            <a:avLst/>
          </a:prstGeom>
          <a:blipFill rotWithShape="1">
            <a:blip r:embed="rId2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6"/>
          <p:cNvSpPr/>
          <p:nvPr/>
        </p:nvSpPr>
        <p:spPr>
          <a:xfrm>
            <a:off x="5670509" y="4489684"/>
            <a:ext cx="0" cy="157480"/>
          </a:xfrm>
          <a:custGeom>
            <a:rect b="b" l="l" r="r" t="t"/>
            <a:pathLst>
              <a:path extrusionOk="0" h="157479" w="120000">
                <a:moveTo>
                  <a:pt x="0" y="0"/>
                </a:moveTo>
                <a:lnTo>
                  <a:pt x="0" y="157480"/>
                </a:lnTo>
              </a:path>
            </a:pathLst>
          </a:custGeom>
          <a:noFill/>
          <a:ln cap="flat" cmpd="sng" w="99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6"/>
          <p:cNvSpPr/>
          <p:nvPr/>
        </p:nvSpPr>
        <p:spPr>
          <a:xfrm>
            <a:off x="5711025" y="4489684"/>
            <a:ext cx="0" cy="157480"/>
          </a:xfrm>
          <a:custGeom>
            <a:rect b="b" l="l" r="r" t="t"/>
            <a:pathLst>
              <a:path extrusionOk="0" h="157479" w="120000">
                <a:moveTo>
                  <a:pt x="0" y="0"/>
                </a:moveTo>
                <a:lnTo>
                  <a:pt x="0" y="157480"/>
                </a:lnTo>
              </a:path>
            </a:pathLst>
          </a:custGeom>
          <a:noFill/>
          <a:ln cap="flat" cmpd="sng" w="99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6"/>
          <p:cNvSpPr/>
          <p:nvPr/>
        </p:nvSpPr>
        <p:spPr>
          <a:xfrm>
            <a:off x="5744073" y="4504124"/>
            <a:ext cx="15240" cy="144145"/>
          </a:xfrm>
          <a:custGeom>
            <a:rect b="b" l="l" r="r" t="t"/>
            <a:pathLst>
              <a:path extrusionOk="0" h="144145" w="15239">
                <a:moveTo>
                  <a:pt x="11709" y="31064"/>
                </a:moveTo>
                <a:lnTo>
                  <a:pt x="3162" y="31064"/>
                </a:lnTo>
                <a:lnTo>
                  <a:pt x="2489" y="31762"/>
                </a:lnTo>
                <a:lnTo>
                  <a:pt x="2489" y="142913"/>
                </a:lnTo>
                <a:lnTo>
                  <a:pt x="3162" y="143586"/>
                </a:lnTo>
                <a:lnTo>
                  <a:pt x="11709" y="143586"/>
                </a:lnTo>
                <a:lnTo>
                  <a:pt x="12395" y="142913"/>
                </a:lnTo>
                <a:lnTo>
                  <a:pt x="12395" y="31762"/>
                </a:lnTo>
                <a:lnTo>
                  <a:pt x="11709" y="31064"/>
                </a:lnTo>
                <a:close/>
              </a:path>
              <a:path extrusionOk="0" h="144145" w="15239">
                <a:moveTo>
                  <a:pt x="11709" y="0"/>
                </a:moveTo>
                <a:lnTo>
                  <a:pt x="2921" y="0"/>
                </a:lnTo>
                <a:lnTo>
                  <a:pt x="0" y="2959"/>
                </a:lnTo>
                <a:lnTo>
                  <a:pt x="0" y="11722"/>
                </a:lnTo>
                <a:lnTo>
                  <a:pt x="2921" y="14871"/>
                </a:lnTo>
                <a:lnTo>
                  <a:pt x="11709" y="14871"/>
                </a:lnTo>
                <a:lnTo>
                  <a:pt x="14871" y="11480"/>
                </a:lnTo>
                <a:lnTo>
                  <a:pt x="14871" y="2959"/>
                </a:lnTo>
                <a:lnTo>
                  <a:pt x="1170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6"/>
          <p:cNvSpPr/>
          <p:nvPr/>
        </p:nvSpPr>
        <p:spPr>
          <a:xfrm>
            <a:off x="5781680" y="4533162"/>
            <a:ext cx="67271" cy="161810"/>
          </a:xfrm>
          <a:prstGeom prst="rect">
            <a:avLst/>
          </a:prstGeom>
          <a:blipFill rotWithShape="1">
            <a:blip r:embed="rId2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6"/>
          <p:cNvSpPr/>
          <p:nvPr/>
        </p:nvSpPr>
        <p:spPr>
          <a:xfrm>
            <a:off x="5873124" y="4533398"/>
            <a:ext cx="66966" cy="116116"/>
          </a:xfrm>
          <a:prstGeom prst="rect">
            <a:avLst/>
          </a:prstGeom>
          <a:blipFill rotWithShape="1">
            <a:blip r:embed="rId2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6"/>
          <p:cNvSpPr/>
          <p:nvPr/>
        </p:nvSpPr>
        <p:spPr>
          <a:xfrm>
            <a:off x="5961934" y="4533169"/>
            <a:ext cx="65227" cy="114541"/>
          </a:xfrm>
          <a:prstGeom prst="rect">
            <a:avLst/>
          </a:prstGeom>
          <a:blipFill rotWithShape="1">
            <a:blip r:embed="rId2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6"/>
          <p:cNvSpPr/>
          <p:nvPr/>
        </p:nvSpPr>
        <p:spPr>
          <a:xfrm>
            <a:off x="6051264" y="4533168"/>
            <a:ext cx="67068" cy="116547"/>
          </a:xfrm>
          <a:prstGeom prst="rect">
            <a:avLst/>
          </a:prstGeom>
          <a:blipFill rotWithShape="1">
            <a:blip r:embed="rId2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6"/>
          <p:cNvSpPr/>
          <p:nvPr/>
        </p:nvSpPr>
        <p:spPr>
          <a:xfrm>
            <a:off x="6137985" y="4533398"/>
            <a:ext cx="66991" cy="116116"/>
          </a:xfrm>
          <a:prstGeom prst="rect">
            <a:avLst/>
          </a:prstGeom>
          <a:blipFill rotWithShape="1">
            <a:blip r:embed="rId2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6"/>
          <p:cNvSpPr/>
          <p:nvPr/>
        </p:nvSpPr>
        <p:spPr>
          <a:xfrm>
            <a:off x="6280144" y="4488145"/>
            <a:ext cx="85496" cy="160235"/>
          </a:xfrm>
          <a:prstGeom prst="rect">
            <a:avLst/>
          </a:prstGeom>
          <a:blipFill rotWithShape="1">
            <a:blip r:embed="rId2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6"/>
          <p:cNvSpPr/>
          <p:nvPr/>
        </p:nvSpPr>
        <p:spPr>
          <a:xfrm>
            <a:off x="6436297" y="4488163"/>
            <a:ext cx="160017" cy="161556"/>
          </a:xfrm>
          <a:prstGeom prst="rect">
            <a:avLst/>
          </a:prstGeom>
          <a:blipFill rotWithShape="1">
            <a:blip r:embed="rId30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6"/>
          <p:cNvSpPr/>
          <p:nvPr/>
        </p:nvSpPr>
        <p:spPr>
          <a:xfrm>
            <a:off x="6618602" y="4504124"/>
            <a:ext cx="98999" cy="145591"/>
          </a:xfrm>
          <a:prstGeom prst="rect">
            <a:avLst/>
          </a:prstGeom>
          <a:blipFill rotWithShape="1">
            <a:blip r:embed="rId3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6"/>
          <p:cNvSpPr/>
          <p:nvPr/>
        </p:nvSpPr>
        <p:spPr>
          <a:xfrm>
            <a:off x="6740435" y="4496944"/>
            <a:ext cx="215271" cy="152577"/>
          </a:xfrm>
          <a:prstGeom prst="rect">
            <a:avLst/>
          </a:prstGeom>
          <a:blipFill rotWithShape="1">
            <a:blip r:embed="rId3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6"/>
          <p:cNvSpPr txBox="1"/>
          <p:nvPr>
            <p:ph idx="11" type="ft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6"/>
          <p:cNvSpPr txBox="1"/>
          <p:nvPr>
            <p:ph idx="10" type="dt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6"/>
          <p:cNvSpPr txBox="1"/>
          <p:nvPr>
            <p:ph idx="12" type="sldNum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"/>
          <p:cNvSpPr txBox="1"/>
          <p:nvPr>
            <p:ph type="title"/>
          </p:nvPr>
        </p:nvSpPr>
        <p:spPr>
          <a:xfrm>
            <a:off x="964501" y="659488"/>
            <a:ext cx="8764397" cy="5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500">
                <a:solidFill>
                  <a:srgbClr val="3997D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7"/>
          <p:cNvSpPr txBox="1"/>
          <p:nvPr>
            <p:ph idx="1" type="body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7"/>
          <p:cNvSpPr txBox="1"/>
          <p:nvPr>
            <p:ph idx="2" type="body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7"/>
          <p:cNvSpPr txBox="1"/>
          <p:nvPr>
            <p:ph idx="11" type="ft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7"/>
          <p:cNvSpPr txBox="1"/>
          <p:nvPr>
            <p:ph idx="10" type="dt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2" type="sldNum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6350" y="7185901"/>
            <a:ext cx="10679430" cy="368300"/>
          </a:xfrm>
          <a:custGeom>
            <a:rect b="b" l="l" r="r" t="t"/>
            <a:pathLst>
              <a:path extrusionOk="0" h="368300" w="10679430">
                <a:moveTo>
                  <a:pt x="0" y="367753"/>
                </a:moveTo>
                <a:lnTo>
                  <a:pt x="10679303" y="367753"/>
                </a:lnTo>
                <a:lnTo>
                  <a:pt x="10679303" y="0"/>
                </a:lnTo>
                <a:lnTo>
                  <a:pt x="0" y="0"/>
                </a:lnTo>
                <a:lnTo>
                  <a:pt x="0" y="367753"/>
                </a:lnTo>
                <a:close/>
              </a:path>
            </a:pathLst>
          </a:custGeom>
          <a:solidFill>
            <a:srgbClr val="26347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964501" y="659488"/>
            <a:ext cx="8764397" cy="5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500" u="none" cap="none" strike="noStrike">
                <a:solidFill>
                  <a:srgbClr val="3997D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964501" y="1713145"/>
            <a:ext cx="8764397" cy="2477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u="none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dataia.eu/" TargetMode="External"/><Relationship Id="rId4" Type="http://schemas.openxmlformats.org/officeDocument/2006/relationships/image" Target="../media/image2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dataia.eu/" TargetMode="Externa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"/>
          <p:cNvSpPr/>
          <p:nvPr/>
        </p:nvSpPr>
        <p:spPr>
          <a:xfrm>
            <a:off x="0" y="1"/>
            <a:ext cx="10692130" cy="7560309"/>
          </a:xfrm>
          <a:custGeom>
            <a:rect b="b" l="l" r="r" t="t"/>
            <a:pathLst>
              <a:path extrusionOk="0" h="7560309" w="10692130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gradFill>
            <a:gsLst>
              <a:gs pos="0">
                <a:srgbClr val="263472"/>
              </a:gs>
              <a:gs pos="47000">
                <a:srgbClr val="4D5473"/>
              </a:gs>
              <a:gs pos="100000">
                <a:srgbClr val="DA398D"/>
              </a:gs>
            </a:gsLst>
            <a:lin ang="2700006" scaled="0"/>
          </a:gra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8"/>
          <p:cNvSpPr txBox="1"/>
          <p:nvPr/>
        </p:nvSpPr>
        <p:spPr>
          <a:xfrm>
            <a:off x="4269875" y="7041603"/>
            <a:ext cx="2267100" cy="3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www.dataia.eu</a:t>
            </a:r>
            <a:endParaRPr sz="2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7" name="Google Shape;117;p8"/>
          <p:cNvSpPr/>
          <p:nvPr/>
        </p:nvSpPr>
        <p:spPr>
          <a:xfrm>
            <a:off x="3082750" y="2488888"/>
            <a:ext cx="4527900" cy="4379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Google Shape;118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2598" y="139963"/>
            <a:ext cx="3598796" cy="1948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9" name="Google Shape;119;p8"/>
          <p:cNvCxnSpPr/>
          <p:nvPr/>
        </p:nvCxnSpPr>
        <p:spPr>
          <a:xfrm>
            <a:off x="463900" y="2697175"/>
            <a:ext cx="358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0" name="Google Shape;120;p8"/>
          <p:cNvSpPr txBox="1"/>
          <p:nvPr/>
        </p:nvSpPr>
        <p:spPr>
          <a:xfrm>
            <a:off x="3772563" y="3399000"/>
            <a:ext cx="31470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26347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Institut DATAIA</a:t>
            </a:r>
            <a:endParaRPr b="1" sz="2800">
              <a:solidFill>
                <a:srgbClr val="26347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12700" marR="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26347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12700" marR="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i="1" lang="fr-FR" sz="2200">
                <a:solidFill>
                  <a:srgbClr val="26347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Institut d’IA de l’Université Paris-Saclay</a:t>
            </a:r>
            <a:endParaRPr i="1" sz="2200">
              <a:solidFill>
                <a:srgbClr val="26347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12700" marR="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i="1" sz="2200">
              <a:solidFill>
                <a:srgbClr val="26347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12700" marR="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26347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Date</a:t>
            </a:r>
            <a:endParaRPr sz="1800">
              <a:solidFill>
                <a:srgbClr val="26347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12700" marR="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26347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Nom/fonction présentateur</a:t>
            </a:r>
            <a:endParaRPr sz="1800">
              <a:solidFill>
                <a:srgbClr val="26347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121" name="Google Shape;121;p8"/>
          <p:cNvCxnSpPr/>
          <p:nvPr/>
        </p:nvCxnSpPr>
        <p:spPr>
          <a:xfrm>
            <a:off x="6829150" y="2697175"/>
            <a:ext cx="358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"/>
          <p:cNvSpPr txBox="1"/>
          <p:nvPr/>
        </p:nvSpPr>
        <p:spPr>
          <a:xfrm>
            <a:off x="10355851" y="7260350"/>
            <a:ext cx="172500" cy="2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endParaRPr b="1" sz="14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27" name="Google Shape;127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527" y="7227152"/>
            <a:ext cx="544131" cy="2946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9"/>
          <p:cNvSpPr txBox="1"/>
          <p:nvPr/>
        </p:nvSpPr>
        <p:spPr>
          <a:xfrm>
            <a:off x="649950" y="410325"/>
            <a:ext cx="4696800" cy="5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200">
                <a:solidFill>
                  <a:srgbClr val="25337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TITRE DE LA DIAPOSITIVE</a:t>
            </a:r>
            <a:endParaRPr sz="1100"/>
          </a:p>
        </p:txBody>
      </p:sp>
      <p:cxnSp>
        <p:nvCxnSpPr>
          <p:cNvPr id="129" name="Google Shape;129;p9"/>
          <p:cNvCxnSpPr/>
          <p:nvPr/>
        </p:nvCxnSpPr>
        <p:spPr>
          <a:xfrm>
            <a:off x="360458" y="219096"/>
            <a:ext cx="6300" cy="957000"/>
          </a:xfrm>
          <a:prstGeom prst="straightConnector1">
            <a:avLst/>
          </a:prstGeom>
          <a:noFill/>
          <a:ln cap="flat" cmpd="sng" w="57150">
            <a:solidFill>
              <a:srgbClr val="DB388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0" name="Google Shape;130;p9"/>
          <p:cNvSpPr/>
          <p:nvPr/>
        </p:nvSpPr>
        <p:spPr>
          <a:xfrm>
            <a:off x="8965375" y="830725"/>
            <a:ext cx="420900" cy="44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"/>
          <p:cNvSpPr/>
          <p:nvPr/>
        </p:nvSpPr>
        <p:spPr>
          <a:xfrm>
            <a:off x="0" y="1"/>
            <a:ext cx="10692130" cy="7560309"/>
          </a:xfrm>
          <a:custGeom>
            <a:rect b="b" l="l" r="r" t="t"/>
            <a:pathLst>
              <a:path extrusionOk="0" h="7560309" w="10692130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gradFill>
            <a:gsLst>
              <a:gs pos="0">
                <a:srgbClr val="263472"/>
              </a:gs>
              <a:gs pos="47000">
                <a:srgbClr val="4D5473"/>
              </a:gs>
              <a:gs pos="100000">
                <a:srgbClr val="DA398D"/>
              </a:gs>
            </a:gsLst>
            <a:lin ang="2700006" scaled="0"/>
          </a:gra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0"/>
          <p:cNvSpPr/>
          <p:nvPr/>
        </p:nvSpPr>
        <p:spPr>
          <a:xfrm>
            <a:off x="3082750" y="2488888"/>
            <a:ext cx="4527900" cy="4379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0"/>
          <p:cNvSpPr txBox="1"/>
          <p:nvPr/>
        </p:nvSpPr>
        <p:spPr>
          <a:xfrm>
            <a:off x="3482650" y="3785225"/>
            <a:ext cx="3728100" cy="18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700">
                <a:solidFill>
                  <a:srgbClr val="26347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Centre Inria Saclay - Île-de-France</a:t>
            </a:r>
            <a:endParaRPr b="1" sz="1700">
              <a:solidFill>
                <a:srgbClr val="26347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rgbClr val="26347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>
                <a:solidFill>
                  <a:srgbClr val="26347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1, rue Honoré d’Estienne d’Orves</a:t>
            </a:r>
            <a:endParaRPr sz="1700">
              <a:solidFill>
                <a:srgbClr val="26347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>
                <a:solidFill>
                  <a:srgbClr val="26347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Campus de l’Ecole Polytechnique</a:t>
            </a:r>
            <a:br>
              <a:rPr lang="fr-FR" sz="1700">
                <a:solidFill>
                  <a:srgbClr val="26347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fr-FR" sz="1700">
                <a:solidFill>
                  <a:srgbClr val="26347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Bât. Alan Turing</a:t>
            </a:r>
            <a:br>
              <a:rPr lang="fr-FR" sz="1700">
                <a:solidFill>
                  <a:srgbClr val="26347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fr-FR" sz="1700">
                <a:solidFill>
                  <a:srgbClr val="26347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fr-FR" sz="1700">
                <a:solidFill>
                  <a:srgbClr val="26347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91120 Palaiseau</a:t>
            </a:r>
            <a:endParaRPr b="1" sz="2700">
              <a:solidFill>
                <a:srgbClr val="26347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8" name="Google Shape;138;p10"/>
          <p:cNvSpPr txBox="1"/>
          <p:nvPr/>
        </p:nvSpPr>
        <p:spPr>
          <a:xfrm>
            <a:off x="4213150" y="7041603"/>
            <a:ext cx="2267100" cy="3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www.dataia.eu</a:t>
            </a:r>
            <a:endParaRPr sz="2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139" name="Google Shape;139;p10"/>
          <p:cNvCxnSpPr/>
          <p:nvPr/>
        </p:nvCxnSpPr>
        <p:spPr>
          <a:xfrm>
            <a:off x="463900" y="2697175"/>
            <a:ext cx="358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10"/>
          <p:cNvCxnSpPr/>
          <p:nvPr/>
        </p:nvCxnSpPr>
        <p:spPr>
          <a:xfrm>
            <a:off x="6829150" y="2697175"/>
            <a:ext cx="358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41" name="Google Shape;141;p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2598" y="139963"/>
            <a:ext cx="3598796" cy="194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A398D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